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9"/>
  </p:notesMasterIdLst>
  <p:sldIdLst>
    <p:sldId id="283" r:id="rId5"/>
    <p:sldId id="275" r:id="rId6"/>
    <p:sldId id="285" r:id="rId7"/>
    <p:sldId id="28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095"/>
  </p:normalViewPr>
  <p:slideViewPr>
    <p:cSldViewPr>
      <p:cViewPr>
        <p:scale>
          <a:sx n="76" d="100"/>
          <a:sy n="76" d="100"/>
        </p:scale>
        <p:origin x="520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7EADF-5AF2-494F-81EC-5364ACDCBB4F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FFE8D-495C-284E-AE87-B2642B55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5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aseline="0">
                <a:solidFill>
                  <a:schemeClr val="bg1"/>
                </a:solidFill>
                <a:latin typeface="Futura Com ExtraBold" pitchFamily="2" charset="0"/>
              </a:defRPr>
            </a:lvl1pPr>
          </a:lstStyle>
          <a:p>
            <a:r>
              <a:rPr lang="en-US" dirty="0" smtClean="0"/>
              <a:t>Divider Slide (Black)</a:t>
            </a:r>
            <a:br>
              <a:rPr lang="en-US" dirty="0" smtClean="0"/>
            </a:br>
            <a:r>
              <a:rPr lang="en-US" dirty="0" err="1" smtClean="0"/>
              <a:t>Futura</a:t>
            </a:r>
            <a:r>
              <a:rPr lang="en-US" dirty="0" smtClean="0"/>
              <a:t> 36pt 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Divider Slide Subheading</a:t>
            </a:r>
          </a:p>
          <a:p>
            <a:r>
              <a:rPr lang="en-US" dirty="0" smtClean="0"/>
              <a:t>Trebuchet 24pt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67E0-D2AD-476C-9631-0B5731EC63AE}" type="datetimeFigureOut">
              <a:rPr lang="en-NZ" smtClean="0"/>
              <a:t>28/11/16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36C1-9208-417A-AC49-EB32BBAA84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468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aseline="0">
                <a:latin typeface="Futura Com ExtraBold" pitchFamily="2" charset="0"/>
              </a:defRPr>
            </a:lvl1pPr>
          </a:lstStyle>
          <a:p>
            <a:r>
              <a:rPr lang="en-US" dirty="0" smtClean="0"/>
              <a:t>Divider Slide (White)</a:t>
            </a:r>
            <a:br>
              <a:rPr lang="en-US" dirty="0" smtClean="0"/>
            </a:br>
            <a:r>
              <a:rPr lang="en-US" dirty="0" err="1" smtClean="0"/>
              <a:t>Futura</a:t>
            </a:r>
            <a:r>
              <a:rPr lang="en-US" dirty="0" smtClean="0"/>
              <a:t> 36pt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Divider Slide Subheading</a:t>
            </a:r>
          </a:p>
          <a:p>
            <a:r>
              <a:rPr lang="en-US" dirty="0" smtClean="0"/>
              <a:t>Trebuchet 24pt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DDDE-E051-456E-A11E-288F6947B1D2}" type="datetimeFigureOut">
              <a:rPr lang="en-NZ" smtClean="0"/>
              <a:t>28/11/16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7A65-7416-4977-992C-6FE210BDD37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304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Futura Com ExtraBold" pitchFamily="2" charset="0"/>
              </a:defRPr>
            </a:lvl1pPr>
          </a:lstStyle>
          <a:p>
            <a:r>
              <a:rPr lang="en-US" dirty="0" smtClean="0"/>
              <a:t>Text Slide Heading – </a:t>
            </a:r>
            <a:r>
              <a:rPr lang="en-US" dirty="0" err="1" smtClean="0"/>
              <a:t>Futura</a:t>
            </a:r>
            <a:r>
              <a:rPr lang="en-US" dirty="0" smtClean="0"/>
              <a:t> 28pt</a:t>
            </a:r>
            <a:endParaRPr lang="en-NZ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33056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Trebuchet MS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Trebuchet MS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Trebuchet MS" pitchFamily="34" charset="0"/>
              </a:defRPr>
            </a:lvl3pPr>
            <a:lvl4pPr marL="1371600" indent="0">
              <a:buFont typeface="Arial" pitchFamily="34" charset="0"/>
              <a:buNone/>
              <a:defRPr sz="1800">
                <a:solidFill>
                  <a:schemeClr val="bg1"/>
                </a:solidFill>
                <a:latin typeface="Trebuchet MS" pitchFamily="34" charset="0"/>
              </a:defRPr>
            </a:lvl4pPr>
            <a:lvl5pPr>
              <a:defRPr>
                <a:latin typeface="Trebuchet MS" pitchFamily="34" charset="0"/>
              </a:defRPr>
            </a:lvl5pPr>
          </a:lstStyle>
          <a:p>
            <a:pPr lvl="0"/>
            <a:r>
              <a:rPr lang="en-US" dirty="0" smtClean="0"/>
              <a:t>Text Style (28 Trebuchet)</a:t>
            </a:r>
          </a:p>
          <a:p>
            <a:pPr lvl="1"/>
            <a:r>
              <a:rPr lang="en-US" dirty="0" smtClean="0"/>
              <a:t>Second level (24 Trebuchet)</a:t>
            </a:r>
          </a:p>
          <a:p>
            <a:pPr lvl="2"/>
            <a:r>
              <a:rPr lang="en-US" dirty="0" smtClean="0"/>
              <a:t>Third level (20 Trebuchet)</a:t>
            </a:r>
          </a:p>
          <a:p>
            <a:pPr lvl="3"/>
            <a:r>
              <a:rPr lang="en-US" dirty="0" smtClean="0"/>
              <a:t>Fourth level (18 Trebuchet)</a:t>
            </a:r>
          </a:p>
          <a:p>
            <a:pPr lvl="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657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Graphic/Picture Caption (Trebuchet 20)</a:t>
            </a:r>
            <a:endParaRPr lang="en-NZ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89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>
                <a:latin typeface="Futura Com ExtraBold" pitchFamily="2" charset="0"/>
              </a:defRPr>
            </a:lvl1pPr>
          </a:lstStyle>
          <a:p>
            <a:r>
              <a:rPr lang="en-US" dirty="0" smtClean="0"/>
              <a:t>Text Slide Heading – </a:t>
            </a:r>
            <a:r>
              <a:rPr lang="en-US" dirty="0" err="1" smtClean="0"/>
              <a:t>Futura</a:t>
            </a:r>
            <a:r>
              <a:rPr lang="en-US" dirty="0" smtClean="0"/>
              <a:t> 28pt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33056"/>
          </a:xfrm>
        </p:spPr>
        <p:txBody>
          <a:bodyPr/>
          <a:lstStyle>
            <a:lvl1pPr marL="0" indent="0">
              <a:buFontTx/>
              <a:buNone/>
              <a:defRPr baseline="0">
                <a:latin typeface="Trebuchet MS" pitchFamily="34" charset="0"/>
              </a:defRPr>
            </a:lvl1pPr>
            <a:lvl2pPr>
              <a:defRPr sz="2400">
                <a:latin typeface="Trebuchet MS" pitchFamily="34" charset="0"/>
              </a:defRPr>
            </a:lvl2pPr>
            <a:lvl3pPr>
              <a:defRPr sz="2000">
                <a:latin typeface="Trebuchet MS" pitchFamily="34" charset="0"/>
              </a:defRPr>
            </a:lvl3pPr>
            <a:lvl4pPr marL="1371600" indent="0">
              <a:buFont typeface="Arial" pitchFamily="34" charset="0"/>
              <a:buNone/>
              <a:defRPr sz="1800">
                <a:latin typeface="Trebuchet MS" pitchFamily="34" charset="0"/>
              </a:defRPr>
            </a:lvl4pPr>
            <a:lvl5pPr>
              <a:defRPr>
                <a:latin typeface="Trebuchet MS" pitchFamily="34" charset="0"/>
              </a:defRPr>
            </a:lvl5pPr>
          </a:lstStyle>
          <a:p>
            <a:pPr lvl="0"/>
            <a:r>
              <a:rPr lang="en-US" dirty="0" smtClean="0"/>
              <a:t>Text Style (28 Trebuchet)</a:t>
            </a:r>
          </a:p>
          <a:p>
            <a:pPr lvl="1"/>
            <a:r>
              <a:rPr lang="en-US" dirty="0" smtClean="0"/>
              <a:t>Second level (24 Trebuchet)</a:t>
            </a:r>
          </a:p>
          <a:p>
            <a:pPr lvl="2"/>
            <a:r>
              <a:rPr lang="en-US" dirty="0" smtClean="0"/>
              <a:t>Third level (20 Trebuchet)</a:t>
            </a:r>
          </a:p>
          <a:p>
            <a:pPr lvl="3"/>
            <a:r>
              <a:rPr lang="en-US" dirty="0" smtClean="0"/>
              <a:t>Fourth level (18 Trebuchet)</a:t>
            </a:r>
          </a:p>
          <a:p>
            <a:pPr lvl="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261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Graphic/Picture Caption (Trebuchet 20)</a:t>
            </a:r>
            <a:endParaRPr lang="en-NZ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694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67E0-D2AD-476C-9631-0B5731EC63AE}" type="datetimeFigureOut">
              <a:rPr lang="en-NZ" smtClean="0"/>
              <a:t>28/11/16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36C1-9208-417A-AC49-EB32BBAA847A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0"/>
            <a:ext cx="9119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2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EDDDE-E051-456E-A11E-288F6947B1D2}" type="datetimeFigureOut">
              <a:rPr lang="en-NZ" smtClean="0"/>
              <a:t>28/11/16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E7A65-7416-4977-992C-6FE210BDD373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0"/>
            <a:ext cx="9119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3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34415-BE00-431B-B40B-4AD995DAA7E6}" type="datetimeFigureOut">
              <a:rPr lang="en-NZ" smtClean="0"/>
              <a:t>28/11/16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CD904-AEDB-4B9F-8467-536AD9087FC1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0"/>
            <a:ext cx="9119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1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B2085-63CD-491C-A7BB-C4F3777EE972}" type="datetimeFigureOut">
              <a:rPr lang="en-NZ" smtClean="0"/>
              <a:t>28/11/16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6324-8F91-4D47-95DE-B49A337E4C2C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0"/>
            <a:ext cx="9119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2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r="190"/>
          <a:stretch>
            <a:fillRect/>
          </a:stretch>
        </p:blipFill>
        <p:spPr>
          <a:xfrm>
            <a:off x="1043608" y="612775"/>
            <a:ext cx="6840760" cy="5130570"/>
          </a:xfrm>
        </p:spPr>
      </p:pic>
    </p:spTree>
    <p:extLst>
      <p:ext uri="{BB962C8B-B14F-4D97-AF65-F5344CB8AC3E}">
        <p14:creationId xmlns:p14="http://schemas.microsoft.com/office/powerpoint/2010/main" val="34237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3" descr="Blah Blah Blah Pictur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836712"/>
            <a:ext cx="6840760" cy="5130570"/>
          </a:xfr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91680" y="116632"/>
            <a:ext cx="5660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Z" sz="3600" b="1" i="1" dirty="0" smtClean="0">
                <a:solidFill>
                  <a:srgbClr val="660066"/>
                </a:solidFill>
                <a:latin typeface="Calibri" charset="0"/>
                <a:cs typeface="Arial" charset="0"/>
              </a:rPr>
              <a:t>CATCH</a:t>
            </a:r>
            <a:r>
              <a:rPr lang="en-NZ" sz="3600" b="1" dirty="0" smtClean="0">
                <a:solidFill>
                  <a:srgbClr val="FF0000"/>
                </a:solidFill>
                <a:latin typeface="Calibri" charset="0"/>
                <a:cs typeface="Arial" charset="0"/>
              </a:rPr>
              <a:t> </a:t>
            </a:r>
            <a:r>
              <a:rPr lang="en-NZ" sz="3600" b="1" dirty="0" smtClean="0">
                <a:latin typeface="Calibri" charset="0"/>
                <a:cs typeface="Arial" charset="0"/>
              </a:rPr>
              <a:t>Them – </a:t>
            </a:r>
            <a:r>
              <a:rPr lang="en-NZ" sz="3600" b="1" i="1" dirty="0" smtClean="0">
                <a:solidFill>
                  <a:srgbClr val="660066"/>
                </a:solidFill>
                <a:latin typeface="Calibri" charset="0"/>
                <a:cs typeface="Arial" charset="0"/>
              </a:rPr>
              <a:t>COACH</a:t>
            </a:r>
            <a:r>
              <a:rPr lang="en-NZ" sz="3600" b="1" dirty="0" smtClean="0">
                <a:solidFill>
                  <a:srgbClr val="FF0000"/>
                </a:solidFill>
                <a:latin typeface="Calibri" charset="0"/>
                <a:cs typeface="Arial" charset="0"/>
              </a:rPr>
              <a:t> </a:t>
            </a:r>
            <a:r>
              <a:rPr lang="en-NZ" sz="3600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Them</a:t>
            </a:r>
            <a:endParaRPr lang="en-NZ" sz="36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LITTLE BOOK OF TALENT by Daniel Coyle - Tip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484784"/>
            <a:ext cx="6840760" cy="3847927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92253" y="476672"/>
            <a:ext cx="49695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NZ" sz="3600" b="1">
                <a:solidFill>
                  <a:srgbClr val="008000"/>
                </a:solidFill>
                <a:cs typeface="Arial" charset="0"/>
              </a:rPr>
              <a:t>Vivid </a:t>
            </a:r>
            <a:r>
              <a:rPr lang="en-NZ" sz="3600" b="1" smtClean="0">
                <a:solidFill>
                  <a:srgbClr val="008000"/>
                </a:solidFill>
                <a:cs typeface="Arial" charset="0"/>
              </a:rPr>
              <a:t>Image/Story Telling</a:t>
            </a:r>
            <a:endParaRPr lang="en-NZ" sz="3600" b="1" dirty="0">
              <a:solidFill>
                <a:srgbClr val="008000"/>
              </a:solidFill>
              <a:cs typeface="Arial" charset="0"/>
            </a:endParaRPr>
          </a:p>
          <a:p>
            <a:pPr eaLnBrk="1" hangingPunct="1"/>
            <a:endParaRPr lang="en-NZ" sz="36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Learning is MESSY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" b="4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97059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9535</TotalTime>
  <Words>11</Words>
  <Application>Microsoft Macintosh PowerPoint</Application>
  <PresentationFormat>On-screen Show (4:3)</PresentationFormat>
  <Paragraphs>3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Calibri</vt:lpstr>
      <vt:lpstr>Futura Com ExtraBold</vt:lpstr>
      <vt:lpstr>Trebuchet MS</vt:lpstr>
      <vt:lpstr>Arial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Learning is MESSY</vt:lpstr>
    </vt:vector>
  </TitlesOfParts>
  <Company>NZRU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Wilson</dc:creator>
  <cp:lastModifiedBy>Jared Tuoro</cp:lastModifiedBy>
  <cp:revision>56</cp:revision>
  <dcterms:created xsi:type="dcterms:W3CDTF">2013-02-21T20:23:16Z</dcterms:created>
  <dcterms:modified xsi:type="dcterms:W3CDTF">2016-11-27T15:34:47Z</dcterms:modified>
</cp:coreProperties>
</file>