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80" r:id="rId5"/>
    <p:sldId id="275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3103"/>
  </p:normalViewPr>
  <p:slideViewPr>
    <p:cSldViewPr>
      <p:cViewPr>
        <p:scale>
          <a:sx n="76" d="100"/>
          <a:sy n="76" d="100"/>
        </p:scale>
        <p:origin x="2440" y="7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EADF-5AF2-494F-81EC-5364ACDCBB4F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FFE8D-495C-284E-AE87-B2642B55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Futura Com ExtraBold" pitchFamily="2" charset="0"/>
              </a:defRPr>
            </a:lvl1pPr>
          </a:lstStyle>
          <a:p>
            <a:r>
              <a:rPr lang="en-US" dirty="0" smtClean="0"/>
              <a:t>Divider Slide (Black)</a:t>
            </a:r>
            <a:br>
              <a:rPr lang="en-US" dirty="0" smtClean="0"/>
            </a:br>
            <a:r>
              <a:rPr lang="en-US" dirty="0" err="1" smtClean="0"/>
              <a:t>Futura</a:t>
            </a:r>
            <a:r>
              <a:rPr lang="en-US" dirty="0" smtClean="0"/>
              <a:t> 36pt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Divider Slide Subheading</a:t>
            </a:r>
          </a:p>
          <a:p>
            <a:r>
              <a:rPr lang="en-US" dirty="0" smtClean="0"/>
              <a:t>Trebuchet 24pt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67E0-D2AD-476C-9631-0B5731EC63AE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36C1-9208-417A-AC49-EB32BBAA8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468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>
                <a:latin typeface="Futura Com ExtraBold" pitchFamily="2" charset="0"/>
              </a:defRPr>
            </a:lvl1pPr>
          </a:lstStyle>
          <a:p>
            <a:r>
              <a:rPr lang="en-US" dirty="0" smtClean="0"/>
              <a:t>Divider Slide (White)</a:t>
            </a:r>
            <a:br>
              <a:rPr lang="en-US" dirty="0" smtClean="0"/>
            </a:br>
            <a:r>
              <a:rPr lang="en-US" dirty="0" err="1" smtClean="0"/>
              <a:t>Futura</a:t>
            </a:r>
            <a:r>
              <a:rPr lang="en-US" dirty="0" smtClean="0"/>
              <a:t> 36pt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Divider Slide Subheading</a:t>
            </a:r>
          </a:p>
          <a:p>
            <a:r>
              <a:rPr lang="en-US" dirty="0" smtClean="0"/>
              <a:t>Trebuchet 24pt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DDDE-E051-456E-A11E-288F6947B1D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7A65-7416-4977-992C-6FE210BDD3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304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Futura Com ExtraBold" pitchFamily="2" charset="0"/>
              </a:defRPr>
            </a:lvl1pPr>
          </a:lstStyle>
          <a:p>
            <a:r>
              <a:rPr lang="en-US" dirty="0" smtClean="0"/>
              <a:t>Text Slide Heading – </a:t>
            </a:r>
            <a:r>
              <a:rPr lang="en-US" dirty="0" err="1" smtClean="0"/>
              <a:t>Futura</a:t>
            </a:r>
            <a:r>
              <a:rPr lang="en-US" dirty="0" smtClean="0"/>
              <a:t> 28pt</a:t>
            </a:r>
            <a:endParaRPr lang="en-NZ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33056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Trebuchet MS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Font typeface="Arial" pitchFamily="34" charset="0"/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Style (28 Trebuchet)</a:t>
            </a:r>
          </a:p>
          <a:p>
            <a:pPr lvl="1"/>
            <a:r>
              <a:rPr lang="en-US" dirty="0" smtClean="0"/>
              <a:t>Second level (24 Trebuchet)</a:t>
            </a:r>
          </a:p>
          <a:p>
            <a:pPr lvl="2"/>
            <a:r>
              <a:rPr lang="en-US" dirty="0" smtClean="0"/>
              <a:t>Third level (20 Trebuchet)</a:t>
            </a:r>
          </a:p>
          <a:p>
            <a:pPr lvl="3"/>
            <a:r>
              <a:rPr lang="en-US" dirty="0" smtClean="0"/>
              <a:t>Fourth level (18 Trebuchet)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5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Graphic/Picture Caption (Trebuchet 20)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89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>
                <a:latin typeface="Futura Com ExtraBold" pitchFamily="2" charset="0"/>
              </a:defRPr>
            </a:lvl1pPr>
          </a:lstStyle>
          <a:p>
            <a:r>
              <a:rPr lang="en-US" dirty="0" smtClean="0"/>
              <a:t>Text Slide Heading – </a:t>
            </a:r>
            <a:r>
              <a:rPr lang="en-US" dirty="0" err="1" smtClean="0"/>
              <a:t>Futura</a:t>
            </a:r>
            <a:r>
              <a:rPr lang="en-US" dirty="0" smtClean="0"/>
              <a:t> 28pt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33056"/>
          </a:xfrm>
        </p:spPr>
        <p:txBody>
          <a:bodyPr/>
          <a:lstStyle>
            <a:lvl1pPr marL="0" indent="0">
              <a:buFontTx/>
              <a:buNone/>
              <a:defRPr baseline="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 marL="1371600" indent="0">
              <a:buFont typeface="Arial" pitchFamily="34" charset="0"/>
              <a:buNone/>
              <a:defRPr sz="1800"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Style (28 Trebuchet)</a:t>
            </a:r>
          </a:p>
          <a:p>
            <a:pPr lvl="1"/>
            <a:r>
              <a:rPr lang="en-US" dirty="0" smtClean="0"/>
              <a:t>Second level (24 Trebuchet)</a:t>
            </a:r>
          </a:p>
          <a:p>
            <a:pPr lvl="2"/>
            <a:r>
              <a:rPr lang="en-US" dirty="0" smtClean="0"/>
              <a:t>Third level (20 Trebuchet)</a:t>
            </a:r>
          </a:p>
          <a:p>
            <a:pPr lvl="3"/>
            <a:r>
              <a:rPr lang="en-US" dirty="0" smtClean="0"/>
              <a:t>Fourth level (18 Trebuchet)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26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Graphic/Picture Caption (Trebuchet 20)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694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67E0-D2AD-476C-9631-0B5731EC63AE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6C1-9208-417A-AC49-EB32BBAA847A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DDDE-E051-456E-A11E-288F6947B1D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7A65-7416-4977-992C-6FE210BDD373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3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4415-BE00-431B-B40B-4AD995DAA7E6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D904-AEDB-4B9F-8467-536AD9087FC1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1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2085-63CD-491C-A7BB-C4F3777EE97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6324-8F91-4D47-95DE-B49A337E4C2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ithub.com/bounswe/bounswe2016group12/wiki/Five-Dysfunctions-of-a-team" TargetMode="External"/><Relationship Id="rId3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mindtools.com/pages/article/newLDR_56.htm" TargetMode="Externa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 txBox="1">
            <a:spLocks/>
          </p:cNvSpPr>
          <p:nvPr/>
        </p:nvSpPr>
        <p:spPr>
          <a:xfrm>
            <a:off x="251520" y="1556792"/>
            <a:ext cx="8892480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Give </a:t>
            </a:r>
            <a:r>
              <a:rPr lang="en-CA" sz="2400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LEARNER 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plenty of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CA" sz="2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ractice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             Make everything	 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R </a:t>
            </a:r>
            <a:r>
              <a:rPr lang="en-CA" sz="2400" dirty="0" err="1" smtClean="0">
                <a:ea typeface="Arial Unicode MS" pitchFamily="34" charset="-128"/>
                <a:cs typeface="Arial Unicode MS" pitchFamily="34" charset="-128"/>
              </a:rPr>
              <a:t>elevant</a:t>
            </a:r>
            <a:endParaRPr lang="en-CA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				I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nvolve </a:t>
            </a:r>
            <a:r>
              <a:rPr lang="en-CA" sz="2400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LEARNER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 in their learning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Create a supportive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limate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Build on </a:t>
            </a:r>
            <a:r>
              <a:rPr lang="en-CA" sz="2400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LEAERNER’S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xperience / knowledge / skills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   Adopt a</a:t>
            </a:r>
            <a:r>
              <a:rPr lang="en-CA" sz="2400" b="1" dirty="0" smtClean="0"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earner-centred approach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      Make sessions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njoyable               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       Help </a:t>
            </a:r>
            <a:r>
              <a:rPr lang="en-CA" sz="2400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LEARNER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elf-reflect</a:t>
            </a:r>
          </a:p>
          <a:p>
            <a:pPr marL="0" indent="0">
              <a:spcBef>
                <a:spcPts val="450"/>
              </a:spcBef>
              <a:buNone/>
              <a:tabLst>
                <a:tab pos="2825354" algn="r"/>
                <a:tab pos="3096816" algn="ctr"/>
                <a:tab pos="3226594" algn="l"/>
              </a:tabLst>
            </a:pP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CA" sz="2400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LEARNER’S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 experience			</a:t>
            </a:r>
            <a:r>
              <a:rPr lang="en-CA" sz="2400" b="1" dirty="0" smtClean="0">
                <a:solidFill>
                  <a:srgbClr val="8C0E1D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CA" sz="2400" dirty="0" smtClean="0">
                <a:ea typeface="Arial Unicode MS" pitchFamily="34" charset="-128"/>
                <a:cs typeface="Arial Unicode MS" pitchFamily="34" charset="-128"/>
              </a:rPr>
              <a:t>uccess</a:t>
            </a:r>
          </a:p>
          <a:p>
            <a:endParaRPr lang="en-I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4000" y="548680"/>
            <a:ext cx="5940368" cy="720080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solidFill>
                  <a:schemeClr val="accent6"/>
                </a:solidFill>
              </a:rPr>
              <a:t>‘Priceless’ Principles</a:t>
            </a:r>
            <a:endParaRPr lang="en-IE" sz="4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7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Placeholder 3" descr="Blah Blah Blah Pictur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6840760" cy="5130570"/>
          </a:xfr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1680" y="116632"/>
            <a:ext cx="5660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NZ" sz="3600" b="1" i="1" dirty="0" smtClean="0">
                <a:solidFill>
                  <a:srgbClr val="660066"/>
                </a:solidFill>
                <a:latin typeface="Calibri" charset="0"/>
                <a:cs typeface="Arial" charset="0"/>
              </a:rPr>
              <a:t>CATCH</a:t>
            </a:r>
            <a:r>
              <a:rPr lang="en-NZ" sz="3600" b="1" dirty="0" smtClean="0">
                <a:solidFill>
                  <a:srgbClr val="FF0000"/>
                </a:solidFill>
                <a:latin typeface="Calibri" charset="0"/>
                <a:cs typeface="Arial" charset="0"/>
              </a:rPr>
              <a:t> </a:t>
            </a:r>
            <a:r>
              <a:rPr lang="en-NZ" sz="3600" b="1" dirty="0" smtClean="0">
                <a:latin typeface="Calibri" charset="0"/>
                <a:cs typeface="Arial" charset="0"/>
              </a:rPr>
              <a:t>Them – </a:t>
            </a:r>
            <a:r>
              <a:rPr lang="en-NZ" sz="3600" b="1" i="1" dirty="0" smtClean="0">
                <a:solidFill>
                  <a:srgbClr val="660066"/>
                </a:solidFill>
                <a:latin typeface="Calibri" charset="0"/>
                <a:cs typeface="Arial" charset="0"/>
              </a:rPr>
              <a:t>COACH</a:t>
            </a:r>
            <a:r>
              <a:rPr lang="en-NZ" sz="3600" b="1" dirty="0" smtClean="0">
                <a:solidFill>
                  <a:srgbClr val="FF0000"/>
                </a:solidFill>
                <a:latin typeface="Calibri" charset="0"/>
                <a:cs typeface="Arial" charset="0"/>
              </a:rPr>
              <a:t> </a:t>
            </a:r>
            <a:r>
              <a:rPr lang="en-NZ" sz="3600" b="1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Them</a:t>
            </a:r>
            <a:endParaRPr lang="en-NZ" sz="36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52120" cy="1076672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hlinkClick r:id="rId2"/>
              </a:rPr>
              <a:t>Lenzione’s</a:t>
            </a:r>
            <a:r>
              <a:rPr lang="en-US" sz="3200" dirty="0" smtClean="0">
                <a:solidFill>
                  <a:srgbClr val="00B050"/>
                </a:solidFill>
                <a:hlinkClick r:id="rId2"/>
              </a:rPr>
              <a:t> 5 Dysfunctions of a Team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r="4994"/>
          <a:stretch>
            <a:fillRect/>
          </a:stretch>
        </p:blipFill>
        <p:spPr>
          <a:xfrm>
            <a:off x="1907704" y="162880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17212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93265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hlinkClick r:id="rId2"/>
              </a:rPr>
              <a:t>5 Sources of Power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1792288" y="476672"/>
            <a:ext cx="6092080" cy="4569060"/>
          </a:xfrm>
        </p:spPr>
      </p:pic>
    </p:spTree>
    <p:extLst>
      <p:ext uri="{BB962C8B-B14F-4D97-AF65-F5344CB8AC3E}">
        <p14:creationId xmlns:p14="http://schemas.microsoft.com/office/powerpoint/2010/main" val="12965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9517</TotalTime>
  <Words>19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Calibri</vt:lpstr>
      <vt:lpstr>Futura Com ExtraBold</vt:lpstr>
      <vt:lpstr>Trebuchet MS</vt:lpstr>
      <vt:lpstr>Arial</vt:lpstr>
      <vt:lpstr>Custom Design</vt:lpstr>
      <vt:lpstr>1_Custom Design</vt:lpstr>
      <vt:lpstr>2_Custom Design</vt:lpstr>
      <vt:lpstr>3_Custom Design</vt:lpstr>
      <vt:lpstr>‘Priceless’ Principles</vt:lpstr>
      <vt:lpstr>PowerPoint Presentation</vt:lpstr>
      <vt:lpstr>Lenzione’s 5 Dysfunctions of a Team</vt:lpstr>
      <vt:lpstr>5 Sources of Power</vt:lpstr>
    </vt:vector>
  </TitlesOfParts>
  <Company>NZRU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Wilson</dc:creator>
  <cp:lastModifiedBy>Jared Tuoro</cp:lastModifiedBy>
  <cp:revision>54</cp:revision>
  <dcterms:created xsi:type="dcterms:W3CDTF">2013-02-21T20:23:16Z</dcterms:created>
  <dcterms:modified xsi:type="dcterms:W3CDTF">2016-11-27T15:30:45Z</dcterms:modified>
</cp:coreProperties>
</file>